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91A87F-963C-47B5-99EE-3F617612F298}" type="datetimeFigureOut">
              <a:rPr lang="en-US" smtClean="0"/>
              <a:t>9/18/2018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5553D-3BDF-4BD1-A869-801693721C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9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5553D-3BDF-4BD1-A869-801693721C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243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Index j represents </a:t>
            </a:r>
            <a:r>
              <a:rPr lang="en-US" dirty="0" err="1" smtClean="0"/>
              <a:t>jth</a:t>
            </a:r>
            <a:r>
              <a:rPr lang="en-US" baseline="0" dirty="0" smtClean="0"/>
              <a:t> normal mode</a:t>
            </a:r>
          </a:p>
          <a:p>
            <a:r>
              <a:rPr lang="en-US" baseline="0" dirty="0" smtClean="0"/>
              <a:t>Index n represents no of mass in the loaded string</a:t>
            </a:r>
          </a:p>
          <a:p>
            <a:r>
              <a:rPr lang="en-US" baseline="0" dirty="0" smtClean="0"/>
              <a:t>Wo represents natural frequency</a:t>
            </a:r>
          </a:p>
          <a:p>
            <a:r>
              <a:rPr lang="en-US" baseline="0" dirty="0" smtClean="0"/>
              <a:t>Index r represents </a:t>
            </a:r>
            <a:r>
              <a:rPr lang="en-US" baseline="0" dirty="0" err="1" smtClean="0"/>
              <a:t>rth</a:t>
            </a:r>
            <a:r>
              <a:rPr lang="en-US" baseline="0" dirty="0" smtClean="0"/>
              <a:t> mass</a:t>
            </a:r>
          </a:p>
          <a:p>
            <a:r>
              <a:rPr lang="en-US" baseline="0" dirty="0" smtClean="0"/>
              <a:t>C is a constant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C5553D-3BDF-4BD1-A869-801693721C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860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4C282-4385-4774-BFB1-7EBBE3688D93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37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62290-3899-4DB7-816A-5FF81010F824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5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CF51A-2668-4130-ABBB-7A29C76054CB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51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3EE1C-5D33-404B-8753-4CB8A4BE73B4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31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4B9E57-08E7-49CD-9819-AB260D69AE2B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085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A9A71D-D7E1-414B-9B47-E699BF6437A8}" type="datetime1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80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68E3B-9568-4F84-A261-471695628303}" type="datetime1">
              <a:rPr lang="en-US" smtClean="0"/>
              <a:t>9/18/2018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074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0A8EB-3F9B-47E0-80FA-8DF03455B9A4}" type="datetime1">
              <a:rPr lang="en-US" smtClean="0"/>
              <a:t>9/18/2018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04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C8DD3-7ED9-4543-B4F4-57F11D2A5744}" type="datetime1">
              <a:rPr lang="en-US" smtClean="0"/>
              <a:t>9/18/2018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6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E563F-897B-4397-BD2F-D64A71A724FD}" type="datetime1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941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B56D7-B07E-4D2E-9778-2E7589BD5D69}" type="datetime1">
              <a:rPr lang="en-US" smtClean="0"/>
              <a:t>9/18/2018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094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F45C30-CA01-4871-9DB6-3122CDDB40A4}" type="datetime1">
              <a:rPr lang="en-US" smtClean="0"/>
              <a:t>9/18/2018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37C45-932F-4486-9FE1-98D0ED44EE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024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emf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11" Type="http://schemas.openxmlformats.org/officeDocument/2006/relationships/image" Target="../media/image9.wmf"/><Relationship Id="rId5" Type="http://schemas.openxmlformats.org/officeDocument/2006/relationships/image" Target="../media/image6.wmf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4.bin"/><Relationship Id="rId9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7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Modes of Longitudinal Oscillations of </a:t>
            </a:r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coupled Oscillations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7138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Considering longitudinal oscillations of n particles each of mass m space equally a distance a apart and coupled by means of n+1 springs.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Let the displacements of the particles from their equilibrium positions be denoted by x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x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,…,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(suppose x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&gt; x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&gt;…&gt;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0276" y="3095724"/>
            <a:ext cx="8602051" cy="180796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7456869" y="4261319"/>
            <a:ext cx="631065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n-US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1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369713" y="3303506"/>
            <a:ext cx="4121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28069" y="3338081"/>
            <a:ext cx="4121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911940" y="3375364"/>
            <a:ext cx="4121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870693" y="3338079"/>
            <a:ext cx="4121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412337" y="3338080"/>
            <a:ext cx="41212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608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79549"/>
            <a:ext cx="10515600" cy="5597414"/>
          </a:xfrm>
        </p:spPr>
        <p:txBody>
          <a:bodyPr/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Equation of motion for each particle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Then the equation of motion of the </a:t>
            </a:r>
            <a:r>
              <a:rPr lang="en-US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particle is given by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3800370"/>
              </p:ext>
            </p:extLst>
          </p:nvPr>
        </p:nvGraphicFramePr>
        <p:xfrm>
          <a:off x="2928938" y="1079500"/>
          <a:ext cx="4556125" cy="2643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3" imgW="2145960" imgH="1244520" progId="Equation.DSMT4">
                  <p:embed/>
                </p:oleObj>
              </mc:Choice>
              <mc:Fallback>
                <p:oleObj name="Equation" r:id="rId3" imgW="2145960" imgH="12445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28938" y="1079500"/>
                        <a:ext cx="4556125" cy="2643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1578871"/>
              </p:ext>
            </p:extLst>
          </p:nvPr>
        </p:nvGraphicFramePr>
        <p:xfrm>
          <a:off x="3076575" y="4810125"/>
          <a:ext cx="4475163" cy="1403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name="Equation" r:id="rId5" imgW="2108160" imgH="660240" progId="Equation.DSMT4">
                  <p:embed/>
                </p:oleObj>
              </mc:Choice>
              <mc:Fallback>
                <p:oleObj name="Equation" r:id="rId5" imgW="210816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076575" y="4810125"/>
                        <a:ext cx="4475163" cy="1403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717442" y="1079500"/>
            <a:ext cx="5602310" cy="290007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41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2276"/>
            <a:ext cx="10515600" cy="621919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Notice that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equation is precisely the same as the equation motion of the particle r in the coupled oscillations of a loaded string :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we replace T/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stiffness s. Therefore all results in the longitudinal case are immediately obtained from the transverse case by making the replacement T/</a:t>
            </a:r>
            <a:r>
              <a:rPr lang="en-US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by 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3161567"/>
              </p:ext>
            </p:extLst>
          </p:nvPr>
        </p:nvGraphicFramePr>
        <p:xfrm>
          <a:off x="3258422" y="83969"/>
          <a:ext cx="3802062" cy="836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1790640" imgH="393480" progId="Equation.DSMT4">
                  <p:embed/>
                </p:oleObj>
              </mc:Choice>
              <mc:Fallback>
                <p:oleObj name="Equation" r:id="rId3" imgW="1790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58422" y="83969"/>
                        <a:ext cx="3802062" cy="836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34854" y="2093840"/>
            <a:ext cx="8222338" cy="2565812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7" name="Down Arrow 6"/>
          <p:cNvSpPr/>
          <p:nvPr/>
        </p:nvSpPr>
        <p:spPr>
          <a:xfrm rot="5207657">
            <a:off x="5217992" y="3951028"/>
            <a:ext cx="217775" cy="82740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190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592428" y="373487"/>
            <a:ext cx="5427372" cy="580347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Angular frequency of 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normal mode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By using the trigonometric identity : 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angular frequency of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normal mode is given as</a:t>
            </a: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172200" y="373487"/>
            <a:ext cx="5181600" cy="5803476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Amplitudes of particles in a given mode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9239631"/>
              </p:ext>
            </p:extLst>
          </p:nvPr>
        </p:nvGraphicFramePr>
        <p:xfrm>
          <a:off x="1840585" y="1220496"/>
          <a:ext cx="3099908" cy="9008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2" name="Equation" r:id="rId4" imgW="1485720" imgH="431640" progId="Equation.DSMT4">
                  <p:embed/>
                </p:oleObj>
              </mc:Choice>
              <mc:Fallback>
                <p:oleObj name="Equation" r:id="rId4" imgW="1485720" imgH="4316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840585" y="1220496"/>
                        <a:ext cx="3099908" cy="90082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6162774"/>
              </p:ext>
            </p:extLst>
          </p:nvPr>
        </p:nvGraphicFramePr>
        <p:xfrm>
          <a:off x="2011363" y="3275013"/>
          <a:ext cx="283527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" name="Equation" r:id="rId6" imgW="1358640" imgH="393480" progId="Equation.DSMT4">
                  <p:embed/>
                </p:oleObj>
              </mc:Choice>
              <mc:Fallback>
                <p:oleObj name="Equation" r:id="rId6" imgW="1358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011363" y="3275013"/>
                        <a:ext cx="2835275" cy="8223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0843154"/>
              </p:ext>
            </p:extLst>
          </p:nvPr>
        </p:nvGraphicFramePr>
        <p:xfrm>
          <a:off x="838200" y="5251451"/>
          <a:ext cx="4448175" cy="925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4" name="Equation" r:id="rId8" imgW="2133360" imgH="444240" progId="Equation.DSMT4">
                  <p:embed/>
                </p:oleObj>
              </mc:Choice>
              <mc:Fallback>
                <p:oleObj name="Equation" r:id="rId8" imgW="21333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38200" y="5251451"/>
                        <a:ext cx="4448175" cy="925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6684534"/>
              </p:ext>
            </p:extLst>
          </p:nvPr>
        </p:nvGraphicFramePr>
        <p:xfrm>
          <a:off x="7429830" y="1670910"/>
          <a:ext cx="2508367" cy="1009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5" name="Equation" r:id="rId10" imgW="977760" imgH="393480" progId="Equation.DSMT4">
                  <p:embed/>
                </p:oleObj>
              </mc:Choice>
              <mc:Fallback>
                <p:oleObj name="Equation" r:id="rId10" imgW="97776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429830" y="1670910"/>
                        <a:ext cx="2508367" cy="1009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592428" y="5117910"/>
            <a:ext cx="5057745" cy="12384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703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38200" y="772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Quantitative study of the longitudinal N coupled oscillation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(from RB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Runk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 L Stull, and O L Anderson, Am. J. Phys., 31,915 (1963))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208" y="2093268"/>
            <a:ext cx="9120194" cy="3313045"/>
          </a:xfrm>
          <a:prstGeom prst="rect">
            <a:avLst/>
          </a:prstGeom>
        </p:spPr>
      </p:pic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371157" y="1738648"/>
            <a:ext cx="5239443" cy="4800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09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37C45-932F-4486-9FE1-98D0ED44EE0A}" type="slidenum">
              <a:rPr lang="en-US" smtClean="0"/>
              <a:t>6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37882" y="2936383"/>
            <a:ext cx="4945487" cy="324058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graph contains measurements made with a systems of 6 masses (and 7 springs) and 12 masses (and 13 springs).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quantitative  agreement between the frequencies measured and the frequencies calculated from the above equation is evident.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69151" y="1662012"/>
            <a:ext cx="6161808" cy="423265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69151" y="207677"/>
            <a:ext cx="68000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values of mode frequency 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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j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plotted against mode number for a line of identical spring coupled masses,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740834"/>
              </p:ext>
            </p:extLst>
          </p:nvPr>
        </p:nvGraphicFramePr>
        <p:xfrm>
          <a:off x="8365197" y="5294387"/>
          <a:ext cx="1025770" cy="8311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4" imgW="330120" imgH="393480" progId="Equation.DSMT4">
                  <p:embed/>
                </p:oleObj>
              </mc:Choice>
              <mc:Fallback>
                <p:oleObj name="Equation" r:id="rId4" imgW="33012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365197" y="5294387"/>
                        <a:ext cx="1025770" cy="831121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113806"/>
              </p:ext>
            </p:extLst>
          </p:nvPr>
        </p:nvGraphicFramePr>
        <p:xfrm>
          <a:off x="838200" y="737573"/>
          <a:ext cx="4448175" cy="200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7" name="Equation" r:id="rId6" imgW="2133360" imgH="965160" progId="Equation.DSMT4">
                  <p:embed/>
                </p:oleObj>
              </mc:Choice>
              <mc:Fallback>
                <p:oleObj name="Equation" r:id="rId6" imgW="2133360" imgH="9651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838200" y="737573"/>
                        <a:ext cx="4448175" cy="20097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68139" y="275908"/>
            <a:ext cx="5061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Recall the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normal mode frequency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56436" y="154546"/>
            <a:ext cx="6511068" cy="620180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 flipV="1">
            <a:off x="11469710" y="1884463"/>
            <a:ext cx="0" cy="3309871"/>
          </a:xfrm>
          <a:prstGeom prst="line">
            <a:avLst/>
          </a:prstGeom>
          <a:ln w="381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5443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455</TotalTime>
  <Words>305</Words>
  <Application>Microsoft Office PowerPoint</Application>
  <PresentationFormat>Widescreen</PresentationFormat>
  <Paragraphs>57</Paragraphs>
  <Slides>6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Office Theme</vt:lpstr>
      <vt:lpstr>Equation</vt:lpstr>
      <vt:lpstr>MathType 6.0 Equation</vt:lpstr>
      <vt:lpstr>Normal Modes of Longitudinal Oscillations of N coupled Oscillations</vt:lpstr>
      <vt:lpstr>PowerPoint Presentation</vt:lpstr>
      <vt:lpstr>PowerPoint Presentation</vt:lpstr>
      <vt:lpstr>PowerPoint Presentation</vt:lpstr>
      <vt:lpstr>Quantitative study of the longitudinal N coupled oscillation (from RB Runk, J L Stull, and O L Anderson, Am. J. Phys., 31,915 (1963))</vt:lpstr>
      <vt:lpstr>PowerPoint Presentation</vt:lpstr>
    </vt:vector>
  </TitlesOfParts>
  <Company>Mahidol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Normal Modes of Longitudinal Oscillations of N coupled Oscillations</dc:title>
  <dc:creator>rachapak.chi@gmail.com</dc:creator>
  <cp:lastModifiedBy>rachapak.chi@gmail.com</cp:lastModifiedBy>
  <cp:revision>19</cp:revision>
  <dcterms:created xsi:type="dcterms:W3CDTF">2017-09-13T02:19:06Z</dcterms:created>
  <dcterms:modified xsi:type="dcterms:W3CDTF">2018-09-17T22:11:46Z</dcterms:modified>
</cp:coreProperties>
</file>